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0691813" cy="7559675"/>
  <p:notesSz cx="7559675" cy="10691813"/>
  <p:defaultTextStyle>
    <a:defPPr>
      <a:defRPr lang="es-ES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1"/>
    <p:restoredTop sz="94694"/>
  </p:normalViewPr>
  <p:slideViewPr>
    <p:cSldViewPr snapToGrid="0">
      <p:cViewPr>
        <p:scale>
          <a:sx n="79" d="100"/>
          <a:sy n="79" d="100"/>
        </p:scale>
        <p:origin x="2672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F099AB-0D38-4232-835D-0091C3022D93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559" y="301398"/>
            <a:ext cx="9621653" cy="12617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s-ES" sz="4399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4559" y="1768554"/>
            <a:ext cx="9621653" cy="438370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3EDB76-6A69-4DA9-B33A-50F772C858A3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559" y="301398"/>
            <a:ext cx="9621653" cy="12617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ES" sz="4399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34559" y="1768554"/>
            <a:ext cx="9621653" cy="438370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3910" lvl="1" indent="-323966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5866" lvl="2" indent="-28797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7821" lvl="3" indent="-215978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59776" lvl="4" indent="-215978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1731" lvl="5" indent="-215978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3686" lvl="6" indent="-215978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34558" y="6886076"/>
            <a:ext cx="2490656" cy="52072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es-ES"/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656373" y="6886076"/>
            <a:ext cx="3388713" cy="52072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r>
              <a:rPr lang="es-ES"/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665556" y="6886076"/>
            <a:ext cx="2490656" cy="52072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F04CC079-2651-4DE7-AA9D-D2744599194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indent="0" algn="ctr" defTabSz="914305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194" indent="-357145" algn="l" defTabSz="914305" rtl="0" eaLnBrk="1" latinLnBrk="0" hangingPunct="1">
        <a:lnSpc>
          <a:spcPct val="90000"/>
        </a:lnSpc>
        <a:spcBef>
          <a:spcPts val="1562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29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1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6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7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6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1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áfico&#10;&#10;Descripción generada automáticamente">
            <a:extLst>
              <a:ext uri="{FF2B5EF4-FFF2-40B4-BE49-F238E27FC236}">
                <a16:creationId xmlns:a16="http://schemas.microsoft.com/office/drawing/2014/main" id="{20987ACC-35A3-88D2-3773-8BCFBDC5A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614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D65FFCD0-7E2F-E6E1-C0F1-1E36DC093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75614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3F7DD108-BC43-050D-6A6F-131AB0E37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9A5D8A8A-67A0-B983-4F83-3D67ECEBE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4E74D570-1B74-2ECB-0C96-4923513AE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" y="0"/>
            <a:ext cx="10689365" cy="75596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303E2519-FD53-3D5A-2EB4-8AE0A4BBE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Gráfico&#10;&#10;Descripción generada automáticamente">
            <a:extLst>
              <a:ext uri="{FF2B5EF4-FFF2-40B4-BE49-F238E27FC236}">
                <a16:creationId xmlns:a16="http://schemas.microsoft.com/office/drawing/2014/main" id="{A448A1A5-4D25-19A8-4FAE-8F0D7DD20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C8E1F0FC-A2DC-E21B-165F-560D1797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2D1CCA45-1E45-C894-BDE1-B4D118C29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48A38401-2CA4-E9E1-6E2E-ACBBC84FF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1E1A6621-04DE-5D98-DA51-76CAC98A7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39CF91D2-D4E9-EB3B-303F-3873DCBB3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14A30FFB-8DB0-4EC7-37D0-5C511A968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&#10;&#10;Descripción generada automáticamente">
            <a:extLst>
              <a:ext uri="{FF2B5EF4-FFF2-40B4-BE49-F238E27FC236}">
                <a16:creationId xmlns:a16="http://schemas.microsoft.com/office/drawing/2014/main" id="{B2A72925-9337-4749-3FFB-358642245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" y="0"/>
            <a:ext cx="10690588" cy="75605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&#10;&#10;Descripción generada automáticamente">
            <a:extLst>
              <a:ext uri="{FF2B5EF4-FFF2-40B4-BE49-F238E27FC236}">
                <a16:creationId xmlns:a16="http://schemas.microsoft.com/office/drawing/2014/main" id="{596229F9-0798-392B-8C73-87FAEEC1C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35"/>
            <a:ext cx="10691813" cy="756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24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0</Words>
  <Application>Microsoft Macintosh PowerPoint</Application>
  <PresentationFormat>Personalizado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Symbol</vt:lpstr>
      <vt:lpstr>Times New Roman</vt:lpstr>
      <vt:lpstr>Wingdings</vt:lpstr>
      <vt:lpstr>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dc:description/>
  <cp:lastModifiedBy>marcos diaz</cp:lastModifiedBy>
  <cp:revision>2</cp:revision>
  <dcterms:created xsi:type="dcterms:W3CDTF">2025-11-19T12:29:06Z</dcterms:created>
  <dcterms:modified xsi:type="dcterms:W3CDTF">2026-01-12T10:21:02Z</dcterms:modified>
  <dc:language>es-ES</dc:language>
</cp:coreProperties>
</file>