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DE381-4157-1467-18ED-AB32C4DA0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7A1719-3462-0888-1B00-F4F258BA2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F36DA5-EEB8-E554-165D-D8700982D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0C2E75-9416-B4C4-8BE9-0D939427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BD029B-658F-7137-0419-1AE36ADE8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81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C5886-D574-4A3D-9DF9-A1A5CBC9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D7D5AD-8876-B08E-C712-6D4E184F6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FD9031-8CB6-5E02-BBB5-9718462D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182622-1F9C-6DDC-2D34-12E7E5A8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987104-C5F6-A457-00AD-39123ABB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512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AE26C-F709-71C9-33A8-F756FFFD8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3F18D6-A362-0C80-32DC-129E67D9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9C5F46-0E0F-4C49-A751-7FB5D7FB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1A57AF-9713-ADE1-415F-EBA6AFCB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5A9FB0-6FB6-E221-9B78-F280E579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13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A035C-3167-24CC-7C5A-10131BA92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FD47F3-4975-B2A7-CE20-7AE140168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A40C7A-8B13-D338-132B-A61FDA31F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6568F7-DD6C-0F20-A1CB-A718613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BC64BC-8A68-30E7-EE57-A63C8D00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1AF897-AB57-FF67-B272-D1B7E47B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44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334B8-634B-50E2-E2FC-2C74EA49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A66CD1-AB89-6800-F286-398456BE7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243516-5009-8077-DCDF-AA6DDC55D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1A6638-E752-977B-942A-F9F159CF2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C9EADE8-1928-CDE6-A451-F1642299E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95F288-6D7C-79E9-6930-003FC2A8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AAE3073-78BD-F3A2-71BE-F8218285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D7C072-4BCA-B30C-3863-FBC7EFCD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0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AABD5-BDE4-4C87-05C4-8B8F83BF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D1524B-A9FF-51C4-52DD-8CB485C27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F36D568-42CB-2544-08D3-6FB77B1E6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8C6F46-0C71-9CFB-6113-57BE9854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6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2019EF-0105-D953-4FD0-EFED7AC0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FF7F483-9268-A86C-5A48-29C0AB14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59687C5-0681-516F-718F-946FD7D3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83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2E7327-5C32-DF97-68CB-525FDE3C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797F9-6E22-60CC-E310-1FE1CD8A5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A34622-0F09-A4F8-D733-9F8D7C4BA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E31707-3748-1BD0-00C5-8B296ADF6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09C71D-6C85-B1CB-3258-93EFBE75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7DACA4-68F7-9931-11E5-166408AD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708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694D5-E3E2-5E34-120D-3DE6DDC70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3E05D1-D160-5A7A-0E74-D2572B6DA5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8085E4D-DFDA-F132-3AA1-4D0162A7F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D31D76-D1A6-8E21-A88F-828A5A11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7D3F12-D457-EBB8-E4BD-666B3D14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552669-8CB7-418C-C01B-F98531A8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80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0FC75-9A78-A675-7E6F-25EF29DD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ED8483-DB01-67FA-483B-A45027528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9773FF-249E-F9D4-CED4-753A966F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FD8109-6B9A-1F69-D0CE-42108EC2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735802-B760-8229-412E-2D1FB6B5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164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B991BD9-5B05-CF40-21E8-D8EFBE988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F6B27E-3B06-A80C-7F70-57BF2CDE3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E7D976-DB51-5D7E-BA34-C53AC4E1F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506A14-F544-41E8-5A2E-D3EC498BC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49A2DD-695C-3574-A762-0CEED7E78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02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ED8690A-05C3-8083-E478-268402CF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297035-5E5A-27A0-141E-C52F0CFE6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1CD8CF-1B01-B3AF-7CB2-0B3BDB45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DF022-461C-4857-91B7-D525139F2DDC}" type="datetimeFigureOut">
              <a:rPr lang="es-ES" smtClean="0"/>
              <a:t>26/03/2026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A7ADED-217E-8612-2596-0F2240575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7DCF01-9587-DC0D-000A-40C396752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BD1AF-CE44-4EFF-8BD6-AE2B169AE9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020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2F0954B-BE58-A2D6-8AAA-4FA752102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99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2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DA1FD63-B333-8596-34B7-6AA6FB6E4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99" y="0"/>
            <a:ext cx="9696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30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Gemma Arribas</dc:creator>
  <cp:lastModifiedBy>Luis Avila Lachica</cp:lastModifiedBy>
  <cp:revision>2</cp:revision>
  <dcterms:created xsi:type="dcterms:W3CDTF">2025-11-20T09:28:28Z</dcterms:created>
  <dcterms:modified xsi:type="dcterms:W3CDTF">2026-03-26T18:27:13Z</dcterms:modified>
</cp:coreProperties>
</file>